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54A44-801A-1C2A-B65D-67EEFDA8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4687B-6C6D-E879-CA6C-0378EE59F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0F7C1-AAC5-4816-7698-5CC5CD7A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3D085-9517-1984-1A02-FC164E93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5E811A-E153-2E2F-0D7C-BB7FDED4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454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4A16E-ADC3-ADF3-91C6-899186E3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2CB85E-91AD-7D92-E470-EDC08582E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8C2EA1-9FE3-EC1C-0071-F288071B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EFD928-0742-80EF-E39A-A446E04C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1D1BD4-AB96-8E19-52C0-065F5468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698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EA3CBC-AA2F-F104-DA9F-1B7D9F37F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AE6A42-9141-6B17-BAC1-A9074E199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DA6A74-ACB6-3D99-87D8-DAE6D25A1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F3D317-2B35-59F5-4C3F-21C6F9B0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574653-18CE-BF57-1EEB-3CEA9C6A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114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F8865-104F-5B36-81DB-95F5D203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B1DCB-ED2E-1B0F-5B77-D779D778E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28E930-2329-3EBD-C24A-84E93FF0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89F79A-C141-9EB5-A8D2-8C1434E7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5E521-5C06-3D21-6C1A-7D099D40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317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DF76A-50AA-D50F-089A-061A5F13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DE049C-832E-DFCC-1F7F-391956E5C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37DA6-263E-FE3A-1464-0B9CAB82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508713-1560-F8E4-1B73-9C5B753A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178053-D476-C64D-8750-CE48B9CA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530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FFB44-6503-0D6D-B511-FA295686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05F64-22CD-C8D4-091C-F1B055534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93A2A0-5525-1176-D200-436A3CDF0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1D1FB5-31D2-B2DA-14E8-889DF1FC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48274B-78B1-D4F0-A620-EA184C59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C8CD5D-1AD0-70FF-1B90-92BBBAAE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14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6F7DB-ECCD-4F02-CD81-6116B486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8B1B2B-2D64-21B6-1D74-236DF1522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1F0FAD-5795-E372-93BE-269D38254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2B2BA7-E7C8-8877-CF74-2B7789F4E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1E6B87-F494-4AA2-E977-7C429C244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DFB17F-B8C3-7454-34F6-62AC787D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B2167A-05C9-68DC-765C-6B4B3FC9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00F259-35F8-5983-0B18-30A222DD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7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5A52C-A2DC-318D-4EE1-D32142EB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D438BF-3637-8067-C5D6-987FB30A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7A33BA-8C74-A706-5DED-AB618467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F58C0B-CF23-E974-F938-C179B3AA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537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EB79BC-0B07-F2CE-2F84-743022B8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B9C219-193F-C9D9-E2FE-BDBE1341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426EBA-B544-895A-D50E-B0F8545E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705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DF065-5D0E-24F8-A43B-17A3CCF7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54C3CB-AD06-7820-F276-A6F714E4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4015D9-7D96-87EB-80AE-902746934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AF69D-8206-7DD3-E34B-B055E41F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FD79D5-BBA4-EB79-9F4E-8CBCAD5B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02DBFB-5A3D-87A4-B28B-085C671E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428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3AFB3-3951-5D4D-A87F-63F09C70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BADA49-9ED3-CD03-586B-F62722299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38466E-A735-A1BF-6AFC-7840ABE7B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833921-B48E-754D-B3EF-AAC011A6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1B6B2E-D667-872F-0D8F-232AD78B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F1441-DD4B-A4B5-5BF7-ACD426D9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10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79F32D-50BE-23E3-A5BF-7779E56E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709526-3E95-2A69-C60C-615E50DFF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B02BBF-65C0-F553-3878-80A8BABB6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AC1EA0-AF2A-42FE-BAA0-75703E5B72D4}" type="datetimeFigureOut">
              <a:rPr lang="es-AR" smtClean="0"/>
              <a:t>3/6/2026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C42839-B8A3-3C98-5A0F-D90F6C7D1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670989-792B-41F7-F68E-402D1C571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3871B-8EC2-4D75-90C6-B514838268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850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2DD95C-7710-E172-8178-533443F8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789" y="5735460"/>
            <a:ext cx="2360578" cy="761988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DA1CBB-6D80-4B0D-F713-CA31991D6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41" y="221061"/>
            <a:ext cx="6698971" cy="749935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94141E-6246-4BFE-F85C-6CE22BF5C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91" y="143240"/>
            <a:ext cx="1146694" cy="989946"/>
          </a:xfrm>
          <a:prstGeom prst="rect">
            <a:avLst/>
          </a:prstGeom>
          <a:noFill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E049FA-6679-8D14-279D-D73C184061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7" t="40420" r="33159" b="46928"/>
          <a:stretch>
            <a:fillRect/>
          </a:stretch>
        </p:blipFill>
        <p:spPr bwMode="auto">
          <a:xfrm>
            <a:off x="6485329" y="5673709"/>
            <a:ext cx="2416460" cy="885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EE7B2C-C63B-71BF-4A46-BCB78E9A51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0" t="40420" r="52315" b="45668"/>
          <a:stretch>
            <a:fillRect/>
          </a:stretch>
        </p:blipFill>
        <p:spPr bwMode="auto">
          <a:xfrm>
            <a:off x="4764528" y="5663614"/>
            <a:ext cx="1790386" cy="973325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0B1426-F9E3-2302-F279-2C2035A0FF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616" b="29067"/>
          <a:stretch>
            <a:fillRect/>
          </a:stretch>
        </p:blipFill>
        <p:spPr>
          <a:xfrm>
            <a:off x="2519528" y="5714417"/>
            <a:ext cx="2143125" cy="88549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F2A4B4E-25CE-1688-A7CA-8703E88E54A3}"/>
              </a:ext>
            </a:extLst>
          </p:cNvPr>
          <p:cNvSpPr txBox="1"/>
          <p:nvPr/>
        </p:nvSpPr>
        <p:spPr>
          <a:xfrm>
            <a:off x="321821" y="5663614"/>
            <a:ext cx="1944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Con el apoyo de:  </a:t>
            </a: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8F12DD-5457-75DA-D87E-EAA06655D6D6}"/>
              </a:ext>
            </a:extLst>
          </p:cNvPr>
          <p:cNvSpPr txBox="1"/>
          <p:nvPr/>
        </p:nvSpPr>
        <p:spPr>
          <a:xfrm>
            <a:off x="383432" y="2831904"/>
            <a:ext cx="10997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Enteroparásitos desde el enfoque “</a:t>
            </a:r>
            <a:r>
              <a:rPr lang="es-ES" sz="2400" b="1" i="1" dirty="0"/>
              <a:t>One Health</a:t>
            </a:r>
            <a:r>
              <a:rPr lang="es-ES" sz="2400" b="1" dirty="0"/>
              <a:t>”,</a:t>
            </a:r>
          </a:p>
          <a:p>
            <a:r>
              <a:rPr lang="es-ES" sz="2400" b="1" dirty="0"/>
              <a:t>en la interfase humano-animal-ambiente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4001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7E8D49-A781-4C80-1002-88ADB078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7" y="325120"/>
            <a:ext cx="5165058" cy="65328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094FC1-120B-F473-3BDD-5683C113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568" y="2561316"/>
            <a:ext cx="2554445" cy="9571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7916A4-60A7-0802-B23E-1147E258F6F0}"/>
              </a:ext>
            </a:extLst>
          </p:cNvPr>
          <p:cNvSpPr txBox="1"/>
          <p:nvPr/>
        </p:nvSpPr>
        <p:spPr>
          <a:xfrm>
            <a:off x="6096000" y="379789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Dra. Paola Anes</a:t>
            </a:r>
          </a:p>
          <a:p>
            <a:endParaRPr lang="es-AR" dirty="0"/>
          </a:p>
          <a:p>
            <a:r>
              <a:rPr lang="es-ES" dirty="0"/>
              <a:t>“ Epidemiología de protozoarios  de interés zoonótico y Sistema Nacional de Vigilancia”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798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D35891-2836-0999-5970-AB1E6E6A5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3" y="1823105"/>
            <a:ext cx="2788650" cy="27886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4527A3-86D5-373B-B031-536235891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93" y="1782055"/>
            <a:ext cx="2362675" cy="83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356D49-D62D-5E6D-D12D-8D0F5F104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09" y="2618422"/>
            <a:ext cx="1384845" cy="907098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7E23407-607C-74E0-DEBD-70E085AB7CBE}"/>
              </a:ext>
            </a:extLst>
          </p:cNvPr>
          <p:cNvSpPr txBox="1"/>
          <p:nvPr/>
        </p:nvSpPr>
        <p:spPr>
          <a:xfrm>
            <a:off x="5139447" y="352552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Dra. Victoria Periago</a:t>
            </a:r>
          </a:p>
          <a:p>
            <a:endParaRPr lang="es-AR" dirty="0"/>
          </a:p>
          <a:p>
            <a:r>
              <a:rPr lang="es-ES" dirty="0"/>
              <a:t>“Diseño experimental y ética aplicada a estudios parasitológicos”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63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9D7BD3-E57A-48BB-3118-31F92ED42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0" y="126460"/>
            <a:ext cx="3857625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B76DCDA-EDBA-4AD3-1694-94A0E09AF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35" y="2402409"/>
            <a:ext cx="2412106" cy="778621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2971EF-CB00-CA0A-A299-98946EC37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70" y="3405366"/>
            <a:ext cx="2369036" cy="799890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B14757-ECA0-2C9E-1006-5714B85472E3}"/>
              </a:ext>
            </a:extLst>
          </p:cNvPr>
          <p:cNvSpPr txBox="1"/>
          <p:nvPr/>
        </p:nvSpPr>
        <p:spPr>
          <a:xfrm>
            <a:off x="4987047" y="465392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Dr. Matías Pérez</a:t>
            </a:r>
          </a:p>
          <a:p>
            <a:endParaRPr lang="es-AR" dirty="0"/>
          </a:p>
          <a:p>
            <a:r>
              <a:rPr lang="es-ES" dirty="0"/>
              <a:t>“Enteroparásitos zoonóticos de interés veterinario y su diagnóstico molecular en terreno”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840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6BEAA2-7149-6142-A20D-5A6284220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9" y="0"/>
            <a:ext cx="544669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1A2056-F6BA-60E1-1F77-8015019F2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73" y="2726935"/>
            <a:ext cx="2362675" cy="8363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3A6068-AD29-CBB8-471C-C91385832718}"/>
              </a:ext>
            </a:extLst>
          </p:cNvPr>
          <p:cNvSpPr txBox="1"/>
          <p:nvPr/>
        </p:nvSpPr>
        <p:spPr>
          <a:xfrm>
            <a:off x="6840976" y="3913231"/>
            <a:ext cx="4890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Mg. Leonardo </a:t>
            </a:r>
            <a:r>
              <a:rPr lang="es-AR" dirty="0" err="1"/>
              <a:t>Sandón</a:t>
            </a:r>
            <a:endParaRPr lang="es-AR" dirty="0"/>
          </a:p>
          <a:p>
            <a:endParaRPr lang="es-AR" dirty="0"/>
          </a:p>
          <a:p>
            <a:r>
              <a:rPr lang="es-AR" dirty="0"/>
              <a:t>“Geomática aplicada al análisis espacial de enteroparasitosis”</a:t>
            </a:r>
          </a:p>
        </p:txBody>
      </p:sp>
    </p:spTree>
    <p:extLst>
      <p:ext uri="{BB962C8B-B14F-4D97-AF65-F5344CB8AC3E}">
        <p14:creationId xmlns:p14="http://schemas.microsoft.com/office/powerpoint/2010/main" val="186598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FCA465-7E85-86CA-469C-9721E9631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8" y="1010285"/>
            <a:ext cx="4167632" cy="48374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C0B16E4-637B-FCFD-10A8-5C789003B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7434"/>
            <a:ext cx="1745449" cy="1350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ED4F3D9-7868-242E-C473-C8898A00D922}"/>
              </a:ext>
            </a:extLst>
          </p:cNvPr>
          <p:cNvSpPr txBox="1"/>
          <p:nvPr/>
        </p:nvSpPr>
        <p:spPr>
          <a:xfrm>
            <a:off x="5722295" y="3952142"/>
            <a:ext cx="5581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Dr. Ernesto Candela </a:t>
            </a:r>
            <a:r>
              <a:rPr lang="es-AR" dirty="0" err="1"/>
              <a:t>Senti</a:t>
            </a:r>
            <a:endParaRPr lang="es-AR" dirty="0"/>
          </a:p>
          <a:p>
            <a:endParaRPr lang="es-AR" dirty="0"/>
          </a:p>
          <a:p>
            <a:r>
              <a:rPr lang="es-AR" dirty="0"/>
              <a:t>“Abordaje multidisciplinar de parasitosis intestinales en comunidades de pueblos originarios”</a:t>
            </a:r>
          </a:p>
        </p:txBody>
      </p:sp>
    </p:spTree>
    <p:extLst>
      <p:ext uri="{BB962C8B-B14F-4D97-AF65-F5344CB8AC3E}">
        <p14:creationId xmlns:p14="http://schemas.microsoft.com/office/powerpoint/2010/main" val="307293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4ED083-59B8-2285-3CCD-C7FE04A69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2"/>
          <a:stretch>
            <a:fillRect/>
          </a:stretch>
        </p:blipFill>
        <p:spPr bwMode="auto">
          <a:xfrm>
            <a:off x="7771158" y="2699426"/>
            <a:ext cx="2751678" cy="766128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BCF92B-2B52-E3A3-FB07-80C9B80AE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9426"/>
            <a:ext cx="1384845" cy="907098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ED6E6C-6EF8-4CDB-8A7C-8EA9DD1DD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459" y="3718110"/>
            <a:ext cx="2068537" cy="775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83C9059-8BDD-2AE0-9F8F-57805717D939}"/>
              </a:ext>
            </a:extLst>
          </p:cNvPr>
          <p:cNvSpPr txBox="1"/>
          <p:nvPr/>
        </p:nvSpPr>
        <p:spPr>
          <a:xfrm>
            <a:off x="6096000" y="470464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Dr. Gabriel Avila</a:t>
            </a:r>
          </a:p>
          <a:p>
            <a:endParaRPr lang="es-AR" dirty="0"/>
          </a:p>
          <a:p>
            <a:r>
              <a:rPr lang="es-ES" dirty="0"/>
              <a:t>“Diseño de herramientas moleculares basadas en LAMP para el diagnóstico de helmintos de interés zoonótico”.</a:t>
            </a: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85D5CC-2A6F-D988-A733-B6E35311B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6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9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116</Words>
  <Application>Microsoft Office PowerPoint</Application>
  <PresentationFormat>Panorámica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Equipo Becarios</dc:creator>
  <cp:lastModifiedBy>Equipo Becarios</cp:lastModifiedBy>
  <cp:revision>3</cp:revision>
  <dcterms:created xsi:type="dcterms:W3CDTF">2026-06-03T19:23:05Z</dcterms:created>
  <dcterms:modified xsi:type="dcterms:W3CDTF">2026-06-03T20:47:59Z</dcterms:modified>
</cp:coreProperties>
</file>